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"/>
  </p:notesMasterIdLst>
  <p:sldIdLst>
    <p:sldId id="258" r:id="rId5"/>
    <p:sldId id="266" r:id="rId6"/>
    <p:sldId id="267" r:id="rId7"/>
  </p:sldIdLst>
  <p:sldSz cx="12192000" cy="6858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ExtraBold" panose="020B0906030804020204" pitchFamily="34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B61"/>
    <a:srgbClr val="283C88"/>
    <a:srgbClr val="253E8E"/>
    <a:srgbClr val="5F2C60"/>
    <a:srgbClr val="2B3D8A"/>
    <a:srgbClr val="0D4F97"/>
    <a:srgbClr val="4464AD"/>
    <a:srgbClr val="615756"/>
    <a:srgbClr val="503D3F"/>
    <a:srgbClr val="3A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83783-5DCD-4AF3-8240-3A025A9A52FD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A45F1-7FE6-4F4B-AE1D-BF73A7FF3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4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1351237"/>
            <a:ext cx="10168652" cy="1034687"/>
          </a:xfrm>
        </p:spPr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i="1" dirty="0"/>
              <a:t>Rádai Ronald</a:t>
            </a:r>
          </a:p>
          <a:p>
            <a:r>
              <a:rPr lang="hu-HU" i="1" dirty="0"/>
              <a:t>Konzulens: </a:t>
            </a:r>
            <a:r>
              <a:rPr lang="hu-HU" i="1" dirty="0" err="1"/>
              <a:t>Huszerl</a:t>
            </a:r>
            <a:r>
              <a:rPr lang="hu-HU" i="1" dirty="0"/>
              <a:t> Gábor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7316B0D-BA1B-4413-CB6C-C5B533024FB9}"/>
              </a:ext>
            </a:extLst>
          </p:cNvPr>
          <p:cNvSpPr txBox="1"/>
          <p:nvPr/>
        </p:nvSpPr>
        <p:spPr>
          <a:xfrm>
            <a:off x="10194351" y="4827494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Témalabor, 2022</a:t>
            </a:r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 mozgásokra képes kód megírása</a:t>
            </a:r>
          </a:p>
          <a:p>
            <a:r>
              <a:rPr lang="hu-HU" dirty="0"/>
              <a:t>Fordítás a </a:t>
            </a:r>
            <a:r>
              <a:rPr lang="hu-HU" dirty="0" err="1"/>
              <a:t>boardra</a:t>
            </a:r>
            <a:endParaRPr lang="hu-HU" dirty="0"/>
          </a:p>
          <a:p>
            <a:pPr lvl="1"/>
            <a:r>
              <a:rPr lang="hu-HU" dirty="0"/>
              <a:t>Fordítás Windows alól </a:t>
            </a:r>
            <a:r>
              <a:rPr lang="hu-HU" dirty="0" err="1"/>
              <a:t>Cmake</a:t>
            </a:r>
            <a:r>
              <a:rPr lang="hu-HU" dirty="0"/>
              <a:t>-el</a:t>
            </a:r>
          </a:p>
          <a:p>
            <a:pPr lvl="1"/>
            <a:r>
              <a:rPr lang="hu-HU" dirty="0"/>
              <a:t>Fordítás Windows alól Visual </a:t>
            </a:r>
            <a:r>
              <a:rPr lang="hu-HU" dirty="0" err="1"/>
              <a:t>Studioval</a:t>
            </a:r>
            <a:endParaRPr lang="hu-HU" dirty="0"/>
          </a:p>
          <a:p>
            <a:pPr lvl="1"/>
            <a:r>
              <a:rPr lang="hu-HU" dirty="0"/>
              <a:t>Fordítás WSL segítségével</a:t>
            </a:r>
          </a:p>
          <a:p>
            <a:pPr lvl="2"/>
            <a:r>
              <a:rPr lang="hu-HU" dirty="0"/>
              <a:t>Fordítás </a:t>
            </a:r>
            <a:r>
              <a:rPr lang="hu-HU" dirty="0" err="1"/>
              <a:t>Debiannal</a:t>
            </a:r>
            <a:endParaRPr lang="hu-HU" dirty="0"/>
          </a:p>
          <a:p>
            <a:pPr lvl="2"/>
            <a:r>
              <a:rPr lang="hu-HU" dirty="0"/>
              <a:t>Fordítás Ubuntu 18.04 segítségével</a:t>
            </a:r>
          </a:p>
          <a:p>
            <a:r>
              <a:rPr lang="hu-HU" dirty="0"/>
              <a:t>Futtató batch script megírása</a:t>
            </a:r>
          </a:p>
          <a:p>
            <a:r>
              <a:rPr lang="hu-HU" dirty="0"/>
              <a:t>Kód átírása precízebb mozgásokhoz</a:t>
            </a:r>
          </a:p>
          <a:p>
            <a:r>
              <a:rPr lang="hu-HU" dirty="0"/>
              <a:t>Kamion összeszerelése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Kezdeti problémák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F30ACDD-BCCE-CA36-BCE0-DD04F61E5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4" y="4975582"/>
            <a:ext cx="1250660" cy="12506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724EF7C-B141-4177-0527-622459752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06" y="3826714"/>
            <a:ext cx="1770155" cy="100164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4394E53D-3785-B0BC-47E5-C251A4803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34" y="46486"/>
            <a:ext cx="1297566" cy="1537615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D7C0053-09AB-72C4-D6BB-B42BCF45B5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14" y="1373287"/>
            <a:ext cx="2351345" cy="1658000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CE3D8A8A-2991-8137-AA45-B26864FEA831}"/>
              </a:ext>
            </a:extLst>
          </p:cNvPr>
          <p:cNvCxnSpPr>
            <a:cxnSpLocks/>
          </p:cNvCxnSpPr>
          <p:nvPr/>
        </p:nvCxnSpPr>
        <p:spPr>
          <a:xfrm flipV="1">
            <a:off x="9077373" y="2910625"/>
            <a:ext cx="929512" cy="916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orzás jele 21">
            <a:extLst>
              <a:ext uri="{FF2B5EF4-FFF2-40B4-BE49-F238E27FC236}">
                <a16:creationId xmlns:a16="http://schemas.microsoft.com/office/drawing/2014/main" id="{BCD8B232-88F5-8AAF-52F6-DEB4D3454BB9}"/>
              </a:ext>
            </a:extLst>
          </p:cNvPr>
          <p:cNvSpPr/>
          <p:nvPr/>
        </p:nvSpPr>
        <p:spPr>
          <a:xfrm>
            <a:off x="7661412" y="4358088"/>
            <a:ext cx="2351345" cy="2485016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B51AC7A3-D8F4-E84F-6027-CAB8025DD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62" y="3747536"/>
            <a:ext cx="2143015" cy="133938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8B983499-5C40-0477-FA85-20A1C6616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24" y="4922453"/>
            <a:ext cx="2537762" cy="1426609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A2BB23D-B65C-1224-4E0B-632719023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20" y="3784329"/>
            <a:ext cx="869019" cy="1144208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6B28DA03-86DE-CBEE-2DBA-2DBA7011F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96" y="3863557"/>
            <a:ext cx="2336882" cy="1051597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92F54333-4192-C641-FA8B-28E48167C1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82" y="2814703"/>
            <a:ext cx="673920" cy="673920"/>
          </a:xfrm>
          <a:prstGeom prst="rect">
            <a:avLst/>
          </a:prstGeom>
        </p:spPr>
      </p:pic>
      <p:sp>
        <p:nvSpPr>
          <p:cNvPr id="23" name="Szorzás jele 22">
            <a:extLst>
              <a:ext uri="{FF2B5EF4-FFF2-40B4-BE49-F238E27FC236}">
                <a16:creationId xmlns:a16="http://schemas.microsoft.com/office/drawing/2014/main" id="{1F1A87DD-FA9B-F6A1-9D0B-400F749F02BA}"/>
              </a:ext>
            </a:extLst>
          </p:cNvPr>
          <p:cNvSpPr/>
          <p:nvPr/>
        </p:nvSpPr>
        <p:spPr>
          <a:xfrm>
            <a:off x="7827863" y="3311415"/>
            <a:ext cx="1980742" cy="2093345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B5E1A385-8B56-653C-6FDC-116A12CD34AD}"/>
              </a:ext>
            </a:extLst>
          </p:cNvPr>
          <p:cNvGrpSpPr/>
          <p:nvPr/>
        </p:nvGrpSpPr>
        <p:grpSpPr>
          <a:xfrm>
            <a:off x="7661412" y="293526"/>
            <a:ext cx="2143015" cy="1426609"/>
            <a:chOff x="5919960" y="495491"/>
            <a:chExt cx="2583395" cy="1658000"/>
          </a:xfrm>
        </p:grpSpPr>
        <p:pic>
          <p:nvPicPr>
            <p:cNvPr id="45" name="Kép 44">
              <a:extLst>
                <a:ext uri="{FF2B5EF4-FFF2-40B4-BE49-F238E27FC236}">
                  <a16:creationId xmlns:a16="http://schemas.microsoft.com/office/drawing/2014/main" id="{0648E787-5C0F-BF0D-B989-3977423F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9960" y="495491"/>
              <a:ext cx="2583395" cy="1658000"/>
            </a:xfrm>
            <a:prstGeom prst="rect">
              <a:avLst/>
            </a:prstGeom>
          </p:spPr>
        </p:pic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DB8AA26A-737E-81D6-FADB-0BD07F35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747" y="1689838"/>
              <a:ext cx="335001" cy="308995"/>
            </a:xfrm>
            <a:prstGeom prst="rect">
              <a:avLst/>
            </a:prstGeom>
          </p:spPr>
        </p:pic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6297667D-48F2-A24C-5B46-F253C182BEBB}"/>
                </a:ext>
              </a:extLst>
            </p:cNvPr>
            <p:cNvSpPr txBox="1"/>
            <p:nvPr/>
          </p:nvSpPr>
          <p:spPr>
            <a:xfrm>
              <a:off x="6451286" y="1041112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36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DDS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40573 0.16482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288473" y="3869312"/>
            <a:ext cx="11021961" cy="5051321"/>
          </a:xfrm>
        </p:spPr>
        <p:txBody>
          <a:bodyPr>
            <a:normAutofit/>
          </a:bodyPr>
          <a:lstStyle/>
          <a:p>
            <a:r>
              <a:rPr lang="hu-HU" sz="2400" dirty="0" err="1"/>
              <a:t>Demo</a:t>
            </a:r>
            <a:r>
              <a:rPr lang="hu-HU" sz="2400" dirty="0"/>
              <a:t> mód</a:t>
            </a:r>
          </a:p>
          <a:p>
            <a:r>
              <a:rPr lang="hu-HU" sz="2400" dirty="0"/>
              <a:t>Feszültségmérő áramkör</a:t>
            </a:r>
          </a:p>
          <a:p>
            <a:r>
              <a:rPr lang="hu-HU" sz="2400" dirty="0" err="1"/>
              <a:t>Led</a:t>
            </a:r>
            <a:r>
              <a:rPr lang="hu-HU" sz="2400" dirty="0"/>
              <a:t> bar</a:t>
            </a:r>
          </a:p>
          <a:p>
            <a:r>
              <a:rPr lang="hu-HU" sz="2400" dirty="0"/>
              <a:t>Dokumentáció</a:t>
            </a:r>
          </a:p>
          <a:p>
            <a:r>
              <a:rPr lang="hu-HU" sz="2400" dirty="0"/>
              <a:t>Kommunikáció biztonságossá tétele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Legutóbb elkészült újdonságok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2540EE-1C9E-EC25-5DFB-D0ACBD95B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850" y="2078744"/>
            <a:ext cx="2205316" cy="12541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020CAC4-5465-2BFC-1714-E80DA843D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41" y="3767679"/>
            <a:ext cx="2096773" cy="101300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B869D81-6ABD-E2FE-38A7-CD13591ABE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6581012" y="2285229"/>
            <a:ext cx="2805039" cy="99359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7A59EB9-096F-82E8-8FE7-258187AAE2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/>
          <a:stretch/>
        </p:blipFill>
        <p:spPr>
          <a:xfrm>
            <a:off x="7051680" y="4698150"/>
            <a:ext cx="1863702" cy="166298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021B32C-120D-E5EA-6303-1F27B9301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52" y="4780682"/>
            <a:ext cx="1235932" cy="1235932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A23B8AA6-892C-72A4-3A9D-B0D32A94A1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544" y="4894265"/>
            <a:ext cx="2001928" cy="1511221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8F7126F-6E20-C678-1594-E762DB59E58A}"/>
              </a:ext>
            </a:extLst>
          </p:cNvPr>
          <p:cNvSpPr txBox="1">
            <a:spLocks/>
          </p:cNvSpPr>
          <p:nvPr/>
        </p:nvSpPr>
        <p:spPr>
          <a:xfrm>
            <a:off x="585019" y="3280590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dirty="0"/>
              <a:t>Hátralévő problémák / ötletek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AB095A-AFB3-2B33-693E-69F6BC99BEB3}"/>
              </a:ext>
            </a:extLst>
          </p:cNvPr>
          <p:cNvSpPr txBox="1">
            <a:spLocks/>
          </p:cNvSpPr>
          <p:nvPr/>
        </p:nvSpPr>
        <p:spPr>
          <a:xfrm>
            <a:off x="328863" y="1139767"/>
            <a:ext cx="11021961" cy="228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Migráció vezeték nélküli </a:t>
            </a:r>
            <a:r>
              <a:rPr lang="hu-HU" dirty="0" err="1"/>
              <a:t>BeagleBone-ra</a:t>
            </a:r>
            <a:endParaRPr lang="hu-HU" dirty="0"/>
          </a:p>
          <a:p>
            <a:r>
              <a:rPr lang="hu-HU" dirty="0"/>
              <a:t>Lámpa</a:t>
            </a:r>
          </a:p>
          <a:p>
            <a:r>
              <a:rPr lang="hu-HU" dirty="0"/>
              <a:t>Tápellátás</a:t>
            </a:r>
          </a:p>
          <a:p>
            <a:r>
              <a:rPr lang="hu-HU" dirty="0"/>
              <a:t>Duda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FD8024D9-5FEB-8654-44AD-AB8E5CA9EF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86" y="985685"/>
            <a:ext cx="1397243" cy="1397243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A9B6506-B032-17C9-8565-D63C1523E63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212" y="956020"/>
            <a:ext cx="1235933" cy="936837"/>
          </a:xfrm>
          <a:prstGeom prst="rect">
            <a:avLst/>
          </a:prstGeom>
        </p:spPr>
      </p:pic>
      <p:pic>
        <p:nvPicPr>
          <p:cNvPr id="21" name="Kép 20">
            <a:extLst>
              <a:ext uri="{FF2B5EF4-FFF2-40B4-BE49-F238E27FC236}">
                <a16:creationId xmlns:a16="http://schemas.microsoft.com/office/drawing/2014/main" id="{FB43A769-FA66-1B40-E363-E1A1EF1A5D3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" t="35608" r="4629" b="36110"/>
          <a:stretch/>
        </p:blipFill>
        <p:spPr>
          <a:xfrm>
            <a:off x="5900268" y="3988479"/>
            <a:ext cx="1934259" cy="604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77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6" grpId="0"/>
      <p:bldP spid="8" grpId="0" uiExpand="1" build="p"/>
    </p:bldLst>
  </p:timing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1F96956FE3626F4096DD2D4AE1AB418C" ma:contentTypeVersion="2" ma:contentTypeDescription="Új dokumentum létrehozása." ma:contentTypeScope="" ma:versionID="e4dd40a1d5c091662243eb6f94eb0eec">
  <xsd:schema xmlns:xsd="http://www.w3.org/2001/XMLSchema" xmlns:xs="http://www.w3.org/2001/XMLSchema" xmlns:p="http://schemas.microsoft.com/office/2006/metadata/properties" xmlns:ns2="e9e68610-1909-4f16-a337-a2bd7df610e9" targetNamespace="http://schemas.microsoft.com/office/2006/metadata/properties" ma:root="true" ma:fieldsID="f9c0ee3455d8949562d6d77f6701b652" ns2:_="">
    <xsd:import namespace="e9e68610-1909-4f16-a337-a2bd7df610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68610-1909-4f16-a337-a2bd7df61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AFEEF5-3FA6-4AD0-8AF1-80D1764F8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e68610-1909-4f16-a337-a2bd7df61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851FF4-DCB4-4D10-8109-0408F2A13F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D8B81F-CB5F-4690-9109-10B5228B6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1629</TotalTime>
  <Words>86</Words>
  <Application>Microsoft Office PowerPoint</Application>
  <PresentationFormat>Szélesvásznú</PresentationFormat>
  <Paragraphs>31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9" baseType="lpstr">
      <vt:lpstr>Open Sans</vt:lpstr>
      <vt:lpstr>Open Sans ExtraBold</vt:lpstr>
      <vt:lpstr>Calibri</vt:lpstr>
      <vt:lpstr>Arial</vt:lpstr>
      <vt:lpstr>Arial Black</vt:lpstr>
      <vt:lpstr>FTSRG</vt:lpstr>
      <vt:lpstr>DDS-sel vezérelt távirányítós kamion</vt:lpstr>
      <vt:lpstr>Kezdeti problémák</vt:lpstr>
      <vt:lpstr>Legutóbb elkészült újdonságok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Rádai Ronald</dc:creator>
  <cp:lastModifiedBy>Ronald</cp:lastModifiedBy>
  <cp:revision>248</cp:revision>
  <dcterms:created xsi:type="dcterms:W3CDTF">2019-09-05T14:22:57Z</dcterms:created>
  <dcterms:modified xsi:type="dcterms:W3CDTF">2022-10-26T19:21:50Z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0x0101001F96956FE3626F4096DD2D4AE1AB418C</vt:lpwstr>
  </property>
</Properties>
</file>